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402673"/>
            <a:ext cx="10947042" cy="2107290"/>
          </a:xfrm>
        </p:spPr>
        <p:txBody>
          <a:bodyPr>
            <a:noAutofit/>
          </a:bodyPr>
          <a:lstStyle/>
          <a:p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104.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Kikna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033866"/>
            <a:ext cx="9144000" cy="2554063"/>
          </a:xfrm>
        </p:spPr>
        <p:txBody>
          <a:bodyPr>
            <a:normAutofit/>
          </a:bodyPr>
          <a:lstStyle/>
          <a:p>
            <a:r>
              <a:rPr lang="en-US" sz="3200" dirty="0"/>
              <a:t>Revive Thy Work, O Lord </a:t>
            </a:r>
          </a:p>
          <a:p>
            <a:r>
              <a:rPr lang="en-US" sz="3200" dirty="0"/>
              <a:t>Hab. 3:2</a:t>
            </a:r>
          </a:p>
          <a:p>
            <a:r>
              <a:rPr lang="en-US" sz="3200" dirty="0"/>
              <a:t>Albert </a:t>
            </a:r>
            <a:r>
              <a:rPr lang="en-US" sz="3200" dirty="0" err="1"/>
              <a:t>Midlane</a:t>
            </a:r>
            <a:endParaRPr lang="en-US" sz="3200" dirty="0"/>
          </a:p>
          <a:p>
            <a:r>
              <a:rPr lang="en-US" sz="3200" dirty="0" err="1"/>
              <a:t>Doh</a:t>
            </a:r>
            <a:r>
              <a:rPr lang="en-US" sz="3200" dirty="0"/>
              <a:t> is 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Nungta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Midangte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min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gen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nuamsak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72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Nungta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khukdin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kumsuk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la,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bel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pia in. </a:t>
            </a:r>
          </a:p>
          <a:p>
            <a:pPr marL="0" indent="0">
              <a:buNone/>
            </a:pP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Nungta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minpha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thangsak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Mihing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ah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Nungta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endParaRPr lang="en-US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thuhilh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pia a,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ta’n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en-US" sz="115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Nungta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kilangsak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 aa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115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96397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148</Words>
  <Application>Microsoft Office PowerPoint</Application>
  <PresentationFormat>Widescreen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104. Nuntak Kikna Thupha  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2018-10-11T13:16:49Z</dcterms:modified>
</cp:coreProperties>
</file>